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7" r:id="rId2"/>
    <p:sldId id="287" r:id="rId3"/>
    <p:sldId id="288" r:id="rId4"/>
    <p:sldId id="289" r:id="rId5"/>
    <p:sldId id="290" r:id="rId6"/>
    <p:sldId id="291" r:id="rId7"/>
    <p:sldId id="292" r:id="rId8"/>
    <p:sldId id="295" r:id="rId9"/>
    <p:sldId id="296" r:id="rId10"/>
    <p:sldId id="293" r:id="rId11"/>
    <p:sldId id="304" r:id="rId12"/>
    <p:sldId id="305" r:id="rId13"/>
    <p:sldId id="306" r:id="rId14"/>
    <p:sldId id="310" r:id="rId15"/>
    <p:sldId id="311" r:id="rId16"/>
    <p:sldId id="297" r:id="rId17"/>
    <p:sldId id="301" r:id="rId18"/>
    <p:sldId id="308" r:id="rId19"/>
    <p:sldId id="302" r:id="rId20"/>
    <p:sldId id="309" r:id="rId21"/>
    <p:sldId id="303" r:id="rId22"/>
    <p:sldId id="307" r:id="rId23"/>
    <p:sldId id="312" r:id="rId24"/>
    <p:sldId id="298" r:id="rId25"/>
    <p:sldId id="313" r:id="rId26"/>
    <p:sldId id="314" r:id="rId27"/>
    <p:sldId id="27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A3"/>
    <a:srgbClr val="6699FF"/>
    <a:srgbClr val="173B56"/>
    <a:srgbClr val="173BCD"/>
    <a:srgbClr val="397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709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0C16F3-5FB2-43C7-B02C-0280847E8DD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DF1F68-C110-4A8C-8525-CC48B3413FDC}">
      <dgm:prSet phldrT="[Text]" custT="1"/>
      <dgm:spPr/>
      <dgm:t>
        <a:bodyPr/>
        <a:lstStyle/>
        <a:p>
          <a:r>
            <a:rPr lang="en-US" sz="2500" dirty="0" err="1" smtClean="0"/>
            <a:t>Etapa</a:t>
          </a:r>
          <a:r>
            <a:rPr lang="en-US" sz="2500" dirty="0" smtClean="0"/>
            <a:t> 1</a:t>
          </a:r>
          <a:endParaRPr lang="en-US" sz="2500" dirty="0"/>
        </a:p>
      </dgm:t>
    </dgm:pt>
    <dgm:pt modelId="{70F1B7EF-C597-4597-80A4-CEA1EBE52C84}" type="parTrans" cxnId="{113780F3-EECA-40C1-930F-74263579B041}">
      <dgm:prSet/>
      <dgm:spPr/>
      <dgm:t>
        <a:bodyPr/>
        <a:lstStyle/>
        <a:p>
          <a:endParaRPr lang="en-US" sz="2500"/>
        </a:p>
      </dgm:t>
    </dgm:pt>
    <dgm:pt modelId="{60A2EF88-60CD-4991-95C0-D1958960623F}" type="sibTrans" cxnId="{113780F3-EECA-40C1-930F-74263579B041}">
      <dgm:prSet/>
      <dgm:spPr/>
      <dgm:t>
        <a:bodyPr/>
        <a:lstStyle/>
        <a:p>
          <a:endParaRPr lang="en-US" sz="2500"/>
        </a:p>
      </dgm:t>
    </dgm:pt>
    <dgm:pt modelId="{31B460B2-49E9-4124-9A6A-2B2A79C8D48A}">
      <dgm:prSet phldrT="[Text]" custT="1"/>
      <dgm:spPr/>
      <dgm:t>
        <a:bodyPr/>
        <a:lstStyle/>
        <a:p>
          <a:r>
            <a:rPr lang="en-US" sz="2500" dirty="0" err="1" smtClean="0"/>
            <a:t>Realização</a:t>
          </a:r>
          <a:r>
            <a:rPr lang="en-US" sz="2500" dirty="0" smtClean="0"/>
            <a:t> de </a:t>
          </a:r>
          <a:r>
            <a:rPr lang="en-US" sz="2500" dirty="0" err="1" smtClean="0"/>
            <a:t>campanhas</a:t>
          </a:r>
          <a:r>
            <a:rPr lang="en-US" sz="2500" dirty="0" smtClean="0"/>
            <a:t> de </a:t>
          </a:r>
          <a:r>
            <a:rPr lang="en-US" sz="2500" dirty="0" err="1" smtClean="0"/>
            <a:t>medição</a:t>
          </a:r>
          <a:endParaRPr lang="en-US" sz="2500" dirty="0"/>
        </a:p>
      </dgm:t>
    </dgm:pt>
    <dgm:pt modelId="{6573E224-C50D-47FE-9F91-6B25705DC3A9}" type="parTrans" cxnId="{DB80D03B-B9F8-45F1-BEA4-7D54E308DCD6}">
      <dgm:prSet/>
      <dgm:spPr/>
      <dgm:t>
        <a:bodyPr/>
        <a:lstStyle/>
        <a:p>
          <a:endParaRPr lang="en-US" sz="2500"/>
        </a:p>
      </dgm:t>
    </dgm:pt>
    <dgm:pt modelId="{2C8CBE5B-BB96-4794-844B-9F0A3AC631ED}" type="sibTrans" cxnId="{DB80D03B-B9F8-45F1-BEA4-7D54E308DCD6}">
      <dgm:prSet/>
      <dgm:spPr/>
      <dgm:t>
        <a:bodyPr/>
        <a:lstStyle/>
        <a:p>
          <a:endParaRPr lang="en-US" sz="2500"/>
        </a:p>
      </dgm:t>
    </dgm:pt>
    <dgm:pt modelId="{7242DC5A-23A4-434A-93AC-F3A22519CB06}">
      <dgm:prSet phldrT="[Text]" custT="1"/>
      <dgm:spPr/>
      <dgm:t>
        <a:bodyPr/>
        <a:lstStyle/>
        <a:p>
          <a:r>
            <a:rPr lang="en-US" sz="2500" dirty="0" err="1" smtClean="0"/>
            <a:t>Etapa</a:t>
          </a:r>
          <a:r>
            <a:rPr lang="en-US" sz="2500" dirty="0" smtClean="0"/>
            <a:t> 2</a:t>
          </a:r>
          <a:endParaRPr lang="en-US" sz="2500" dirty="0"/>
        </a:p>
      </dgm:t>
    </dgm:pt>
    <dgm:pt modelId="{E0FD6F25-9401-4AA4-9D12-61966CFE3E62}" type="parTrans" cxnId="{306C8395-9657-41FF-ACA9-C611224D591E}">
      <dgm:prSet/>
      <dgm:spPr/>
      <dgm:t>
        <a:bodyPr/>
        <a:lstStyle/>
        <a:p>
          <a:endParaRPr lang="en-US" sz="2500"/>
        </a:p>
      </dgm:t>
    </dgm:pt>
    <dgm:pt modelId="{A5B87EC0-D6C1-4182-A146-4918A1D89329}" type="sibTrans" cxnId="{306C8395-9657-41FF-ACA9-C611224D591E}">
      <dgm:prSet/>
      <dgm:spPr/>
      <dgm:t>
        <a:bodyPr/>
        <a:lstStyle/>
        <a:p>
          <a:endParaRPr lang="en-US" sz="2500"/>
        </a:p>
      </dgm:t>
    </dgm:pt>
    <dgm:pt modelId="{BB98A5B5-0396-4999-8B57-2B566057697D}">
      <dgm:prSet phldrT="[Text]" custT="1"/>
      <dgm:spPr/>
      <dgm:t>
        <a:bodyPr/>
        <a:lstStyle/>
        <a:p>
          <a:r>
            <a:rPr lang="en-US" sz="2500" dirty="0" err="1" smtClean="0"/>
            <a:t>Processamento</a:t>
          </a:r>
          <a:r>
            <a:rPr lang="en-US" sz="2500" dirty="0" smtClean="0"/>
            <a:t> e </a:t>
          </a:r>
          <a:r>
            <a:rPr lang="en-US" sz="2500" dirty="0" err="1" smtClean="0"/>
            <a:t>análise</a:t>
          </a:r>
          <a:r>
            <a:rPr lang="en-US" sz="2500" dirty="0" smtClean="0"/>
            <a:t> de </a:t>
          </a:r>
          <a:r>
            <a:rPr lang="en-US" sz="2500" dirty="0" err="1" smtClean="0"/>
            <a:t>medições</a:t>
          </a:r>
          <a:endParaRPr lang="en-US" sz="2500" dirty="0"/>
        </a:p>
      </dgm:t>
    </dgm:pt>
    <dgm:pt modelId="{E7C2791B-993C-473B-944E-F39775245BF1}" type="parTrans" cxnId="{A05B11DA-041B-4D38-B0D6-E7FD2799C0F0}">
      <dgm:prSet/>
      <dgm:spPr/>
      <dgm:t>
        <a:bodyPr/>
        <a:lstStyle/>
        <a:p>
          <a:endParaRPr lang="en-US" sz="2500"/>
        </a:p>
      </dgm:t>
    </dgm:pt>
    <dgm:pt modelId="{0AED32F1-4CD1-4E90-AE5D-BED35426EB7B}" type="sibTrans" cxnId="{A05B11DA-041B-4D38-B0D6-E7FD2799C0F0}">
      <dgm:prSet/>
      <dgm:spPr/>
      <dgm:t>
        <a:bodyPr/>
        <a:lstStyle/>
        <a:p>
          <a:endParaRPr lang="en-US" sz="2500"/>
        </a:p>
      </dgm:t>
    </dgm:pt>
    <dgm:pt modelId="{C675A413-5C2D-414E-AA1E-1DEE3E12FE42}">
      <dgm:prSet phldrT="[Text]" custT="1"/>
      <dgm:spPr/>
      <dgm:t>
        <a:bodyPr/>
        <a:lstStyle/>
        <a:p>
          <a:r>
            <a:rPr lang="en-US" sz="2500" dirty="0" err="1" smtClean="0"/>
            <a:t>Etapa</a:t>
          </a:r>
          <a:r>
            <a:rPr lang="en-US" sz="2500" dirty="0" smtClean="0"/>
            <a:t> 3</a:t>
          </a:r>
          <a:endParaRPr lang="en-US" sz="2500" dirty="0"/>
        </a:p>
      </dgm:t>
    </dgm:pt>
    <dgm:pt modelId="{AA6BA25C-3C19-444D-ADA3-71190C0A2687}" type="parTrans" cxnId="{7D6DBA05-F57C-4D69-A6E8-DE080BFA3BAB}">
      <dgm:prSet/>
      <dgm:spPr/>
      <dgm:t>
        <a:bodyPr/>
        <a:lstStyle/>
        <a:p>
          <a:endParaRPr lang="en-US" sz="2500"/>
        </a:p>
      </dgm:t>
    </dgm:pt>
    <dgm:pt modelId="{7CB3F100-3FE6-4A4C-9390-1AB189DD751E}" type="sibTrans" cxnId="{7D6DBA05-F57C-4D69-A6E8-DE080BFA3BAB}">
      <dgm:prSet/>
      <dgm:spPr/>
      <dgm:t>
        <a:bodyPr/>
        <a:lstStyle/>
        <a:p>
          <a:endParaRPr lang="en-US" sz="2500"/>
        </a:p>
      </dgm:t>
    </dgm:pt>
    <dgm:pt modelId="{A74EB0C8-528A-4798-A2DA-2B7D73F04E04}">
      <dgm:prSet phldrT="[Text]" custT="1"/>
      <dgm:spPr/>
      <dgm:t>
        <a:bodyPr/>
        <a:lstStyle/>
        <a:p>
          <a:r>
            <a:rPr lang="en-US" sz="2500" dirty="0" err="1" smtClean="0"/>
            <a:t>Elaboração</a:t>
          </a:r>
          <a:r>
            <a:rPr lang="en-US" sz="2500" dirty="0" smtClean="0"/>
            <a:t> de </a:t>
          </a:r>
          <a:r>
            <a:rPr lang="en-US" sz="2500" dirty="0" err="1" smtClean="0"/>
            <a:t>relatório</a:t>
          </a:r>
          <a:r>
            <a:rPr lang="en-US" sz="2500" dirty="0" smtClean="0"/>
            <a:t> final e </a:t>
          </a:r>
          <a:r>
            <a:rPr lang="en-US" sz="2500" dirty="0" err="1" smtClean="0"/>
            <a:t>fichas</a:t>
          </a:r>
          <a:r>
            <a:rPr lang="en-US" sz="2500" dirty="0" smtClean="0"/>
            <a:t> </a:t>
          </a:r>
          <a:r>
            <a:rPr lang="en-US" sz="2500" dirty="0" err="1" smtClean="0"/>
            <a:t>técnicas</a:t>
          </a:r>
          <a:endParaRPr lang="en-US" sz="2500" dirty="0"/>
        </a:p>
      </dgm:t>
    </dgm:pt>
    <dgm:pt modelId="{A0A4C662-2A73-4E1D-915E-A5EF91261FE3}" type="parTrans" cxnId="{A6CD22BA-7A14-4AA3-B2A9-FB9B318A5910}">
      <dgm:prSet/>
      <dgm:spPr/>
      <dgm:t>
        <a:bodyPr/>
        <a:lstStyle/>
        <a:p>
          <a:endParaRPr lang="en-US" sz="2500"/>
        </a:p>
      </dgm:t>
    </dgm:pt>
    <dgm:pt modelId="{09402E3C-0A6A-41EF-BC35-78E897DC9AC4}" type="sibTrans" cxnId="{A6CD22BA-7A14-4AA3-B2A9-FB9B318A5910}">
      <dgm:prSet/>
      <dgm:spPr/>
      <dgm:t>
        <a:bodyPr/>
        <a:lstStyle/>
        <a:p>
          <a:endParaRPr lang="en-US" sz="2500"/>
        </a:p>
      </dgm:t>
    </dgm:pt>
    <dgm:pt modelId="{CA6AE0E7-C09F-4191-88B1-24283A843F4E}">
      <dgm:prSet phldrT="[Text]" custT="1"/>
      <dgm:spPr/>
      <dgm:t>
        <a:bodyPr/>
        <a:lstStyle/>
        <a:p>
          <a:r>
            <a:rPr lang="en-US" sz="2500" dirty="0" err="1" smtClean="0"/>
            <a:t>Recomendações</a:t>
          </a:r>
          <a:r>
            <a:rPr lang="en-US" sz="2500" dirty="0" smtClean="0"/>
            <a:t> de </a:t>
          </a:r>
          <a:r>
            <a:rPr lang="en-US" sz="2500" dirty="0" err="1" smtClean="0"/>
            <a:t>melhorias</a:t>
          </a:r>
          <a:endParaRPr lang="en-US" sz="2500" dirty="0"/>
        </a:p>
      </dgm:t>
    </dgm:pt>
    <dgm:pt modelId="{6D97AF5B-7D27-4B36-9F94-F0A93502B150}" type="parTrans" cxnId="{5D00B49A-970D-42F8-905B-3E642917B738}">
      <dgm:prSet/>
      <dgm:spPr/>
      <dgm:t>
        <a:bodyPr/>
        <a:lstStyle/>
        <a:p>
          <a:endParaRPr lang="en-US" sz="2500"/>
        </a:p>
      </dgm:t>
    </dgm:pt>
    <dgm:pt modelId="{0AC21C0F-C49D-47B1-B60A-1FA7F11A32D5}" type="sibTrans" cxnId="{5D00B49A-970D-42F8-905B-3E642917B738}">
      <dgm:prSet/>
      <dgm:spPr/>
      <dgm:t>
        <a:bodyPr/>
        <a:lstStyle/>
        <a:p>
          <a:endParaRPr lang="en-US" sz="2500"/>
        </a:p>
      </dgm:t>
    </dgm:pt>
    <dgm:pt modelId="{E9D0EDA8-1DF6-46C6-8B91-8D9949EBE688}" type="pres">
      <dgm:prSet presAssocID="{1B0C16F3-5FB2-43C7-B02C-0280847E8DD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393E6B-2576-488D-B722-286016F1CDA2}" type="pres">
      <dgm:prSet presAssocID="{7CDF1F68-C110-4A8C-8525-CC48B3413FDC}" presName="linNode" presStyleCnt="0"/>
      <dgm:spPr/>
    </dgm:pt>
    <dgm:pt modelId="{E295571F-778A-449B-B084-47C79A01A2FE}" type="pres">
      <dgm:prSet presAssocID="{7CDF1F68-C110-4A8C-8525-CC48B3413FDC}" presName="parentText" presStyleLbl="node1" presStyleIdx="0" presStyleCnt="3" custScaleX="571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C86F4B-5967-4DB6-ADE4-7530C215B21E}" type="pres">
      <dgm:prSet presAssocID="{7CDF1F68-C110-4A8C-8525-CC48B3413FDC}" presName="descendantText" presStyleLbl="alignAccFollowNode1" presStyleIdx="0" presStyleCnt="3" custScaleX="1177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E6D313-26EA-4142-85EC-76DC44977CD5}" type="pres">
      <dgm:prSet presAssocID="{60A2EF88-60CD-4991-95C0-D1958960623F}" presName="sp" presStyleCnt="0"/>
      <dgm:spPr/>
    </dgm:pt>
    <dgm:pt modelId="{E9D36547-ECE3-45F4-BFC4-A6BB1ED55B12}" type="pres">
      <dgm:prSet presAssocID="{7242DC5A-23A4-434A-93AC-F3A22519CB06}" presName="linNode" presStyleCnt="0"/>
      <dgm:spPr/>
    </dgm:pt>
    <dgm:pt modelId="{CEF8DAAB-6882-4677-8FDB-2C1BD8A33EB9}" type="pres">
      <dgm:prSet presAssocID="{7242DC5A-23A4-434A-93AC-F3A22519CB06}" presName="parentText" presStyleLbl="node1" presStyleIdx="1" presStyleCnt="3" custScaleX="590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643E3-4A33-4AF4-8849-CF0BF6F56211}" type="pres">
      <dgm:prSet presAssocID="{7242DC5A-23A4-434A-93AC-F3A22519CB06}" presName="descendantText" presStyleLbl="alignAccFollowNode1" presStyleIdx="1" presStyleCnt="3" custScaleX="1166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56C0C-6CF5-4678-AF29-983DDBDB4AF2}" type="pres">
      <dgm:prSet presAssocID="{A5B87EC0-D6C1-4182-A146-4918A1D89329}" presName="sp" presStyleCnt="0"/>
      <dgm:spPr/>
    </dgm:pt>
    <dgm:pt modelId="{7A550930-64C0-4536-89BE-8629A22A2697}" type="pres">
      <dgm:prSet presAssocID="{C675A413-5C2D-414E-AA1E-1DEE3E12FE42}" presName="linNode" presStyleCnt="0"/>
      <dgm:spPr/>
    </dgm:pt>
    <dgm:pt modelId="{34B50F09-6D16-429D-A0C8-1BAFAD572456}" type="pres">
      <dgm:prSet presAssocID="{C675A413-5C2D-414E-AA1E-1DEE3E12FE42}" presName="parentText" presStyleLbl="node1" presStyleIdx="2" presStyleCnt="3" custScaleX="596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073B44-F68F-4ABC-AED5-26CC21159DB2}" type="pres">
      <dgm:prSet presAssocID="{C675A413-5C2D-414E-AA1E-1DEE3E12FE42}" presName="descendantText" presStyleLbl="alignAccFollowNode1" presStyleIdx="2" presStyleCnt="3" custScaleX="1176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7B39AC-B23A-457B-9E00-2CE9ACBD9C87}" type="presOf" srcId="{CA6AE0E7-C09F-4191-88B1-24283A843F4E}" destId="{B2073B44-F68F-4ABC-AED5-26CC21159DB2}" srcOrd="0" destOrd="1" presId="urn:microsoft.com/office/officeart/2005/8/layout/vList5"/>
    <dgm:cxn modelId="{F7760F21-C8C7-4C4E-A504-B044FF1FC399}" type="presOf" srcId="{BB98A5B5-0396-4999-8B57-2B566057697D}" destId="{029643E3-4A33-4AF4-8849-CF0BF6F56211}" srcOrd="0" destOrd="0" presId="urn:microsoft.com/office/officeart/2005/8/layout/vList5"/>
    <dgm:cxn modelId="{A43703CA-B6D2-458C-93C9-6BAC6614F3B8}" type="presOf" srcId="{A74EB0C8-528A-4798-A2DA-2B7D73F04E04}" destId="{B2073B44-F68F-4ABC-AED5-26CC21159DB2}" srcOrd="0" destOrd="0" presId="urn:microsoft.com/office/officeart/2005/8/layout/vList5"/>
    <dgm:cxn modelId="{853AD4BF-8254-4B8A-A159-9B75E71BD649}" type="presOf" srcId="{1B0C16F3-5FB2-43C7-B02C-0280847E8DDA}" destId="{E9D0EDA8-1DF6-46C6-8B91-8D9949EBE688}" srcOrd="0" destOrd="0" presId="urn:microsoft.com/office/officeart/2005/8/layout/vList5"/>
    <dgm:cxn modelId="{EA19FF3A-A0C1-4BF9-9249-418AA00DE919}" type="presOf" srcId="{31B460B2-49E9-4124-9A6A-2B2A79C8D48A}" destId="{65C86F4B-5967-4DB6-ADE4-7530C215B21E}" srcOrd="0" destOrd="0" presId="urn:microsoft.com/office/officeart/2005/8/layout/vList5"/>
    <dgm:cxn modelId="{7D6DBA05-F57C-4D69-A6E8-DE080BFA3BAB}" srcId="{1B0C16F3-5FB2-43C7-B02C-0280847E8DDA}" destId="{C675A413-5C2D-414E-AA1E-1DEE3E12FE42}" srcOrd="2" destOrd="0" parTransId="{AA6BA25C-3C19-444D-ADA3-71190C0A2687}" sibTransId="{7CB3F100-3FE6-4A4C-9390-1AB189DD751E}"/>
    <dgm:cxn modelId="{C1DFB9B4-A171-4450-A0AD-750C1B3BB2DD}" type="presOf" srcId="{7242DC5A-23A4-434A-93AC-F3A22519CB06}" destId="{CEF8DAAB-6882-4677-8FDB-2C1BD8A33EB9}" srcOrd="0" destOrd="0" presId="urn:microsoft.com/office/officeart/2005/8/layout/vList5"/>
    <dgm:cxn modelId="{306C8395-9657-41FF-ACA9-C611224D591E}" srcId="{1B0C16F3-5FB2-43C7-B02C-0280847E8DDA}" destId="{7242DC5A-23A4-434A-93AC-F3A22519CB06}" srcOrd="1" destOrd="0" parTransId="{E0FD6F25-9401-4AA4-9D12-61966CFE3E62}" sibTransId="{A5B87EC0-D6C1-4182-A146-4918A1D89329}"/>
    <dgm:cxn modelId="{530D6EFE-01AE-41DC-ABB3-64D6153DCDCF}" type="presOf" srcId="{7CDF1F68-C110-4A8C-8525-CC48B3413FDC}" destId="{E295571F-778A-449B-B084-47C79A01A2FE}" srcOrd="0" destOrd="0" presId="urn:microsoft.com/office/officeart/2005/8/layout/vList5"/>
    <dgm:cxn modelId="{972590AB-D291-470B-B58D-DC18D56087AF}" type="presOf" srcId="{C675A413-5C2D-414E-AA1E-1DEE3E12FE42}" destId="{34B50F09-6D16-429D-A0C8-1BAFAD572456}" srcOrd="0" destOrd="0" presId="urn:microsoft.com/office/officeart/2005/8/layout/vList5"/>
    <dgm:cxn modelId="{113780F3-EECA-40C1-930F-74263579B041}" srcId="{1B0C16F3-5FB2-43C7-B02C-0280847E8DDA}" destId="{7CDF1F68-C110-4A8C-8525-CC48B3413FDC}" srcOrd="0" destOrd="0" parTransId="{70F1B7EF-C597-4597-80A4-CEA1EBE52C84}" sibTransId="{60A2EF88-60CD-4991-95C0-D1958960623F}"/>
    <dgm:cxn modelId="{DB80D03B-B9F8-45F1-BEA4-7D54E308DCD6}" srcId="{7CDF1F68-C110-4A8C-8525-CC48B3413FDC}" destId="{31B460B2-49E9-4124-9A6A-2B2A79C8D48A}" srcOrd="0" destOrd="0" parTransId="{6573E224-C50D-47FE-9F91-6B25705DC3A9}" sibTransId="{2C8CBE5B-BB96-4794-844B-9F0A3AC631ED}"/>
    <dgm:cxn modelId="{5D00B49A-970D-42F8-905B-3E642917B738}" srcId="{C675A413-5C2D-414E-AA1E-1DEE3E12FE42}" destId="{CA6AE0E7-C09F-4191-88B1-24283A843F4E}" srcOrd="1" destOrd="0" parTransId="{6D97AF5B-7D27-4B36-9F94-F0A93502B150}" sibTransId="{0AC21C0F-C49D-47B1-B60A-1FA7F11A32D5}"/>
    <dgm:cxn modelId="{A6CD22BA-7A14-4AA3-B2A9-FB9B318A5910}" srcId="{C675A413-5C2D-414E-AA1E-1DEE3E12FE42}" destId="{A74EB0C8-528A-4798-A2DA-2B7D73F04E04}" srcOrd="0" destOrd="0" parTransId="{A0A4C662-2A73-4E1D-915E-A5EF91261FE3}" sibTransId="{09402E3C-0A6A-41EF-BC35-78E897DC9AC4}"/>
    <dgm:cxn modelId="{A05B11DA-041B-4D38-B0D6-E7FD2799C0F0}" srcId="{7242DC5A-23A4-434A-93AC-F3A22519CB06}" destId="{BB98A5B5-0396-4999-8B57-2B566057697D}" srcOrd="0" destOrd="0" parTransId="{E7C2791B-993C-473B-944E-F39775245BF1}" sibTransId="{0AED32F1-4CD1-4E90-AE5D-BED35426EB7B}"/>
    <dgm:cxn modelId="{FE3634D6-8A22-4827-95BC-9A911855FC3C}" type="presParOf" srcId="{E9D0EDA8-1DF6-46C6-8B91-8D9949EBE688}" destId="{D3393E6B-2576-488D-B722-286016F1CDA2}" srcOrd="0" destOrd="0" presId="urn:microsoft.com/office/officeart/2005/8/layout/vList5"/>
    <dgm:cxn modelId="{45B29BF4-076E-4007-A2D4-B39C13367EB0}" type="presParOf" srcId="{D3393E6B-2576-488D-B722-286016F1CDA2}" destId="{E295571F-778A-449B-B084-47C79A01A2FE}" srcOrd="0" destOrd="0" presId="urn:microsoft.com/office/officeart/2005/8/layout/vList5"/>
    <dgm:cxn modelId="{E6B284EF-1A07-413B-A70E-80855B8DB071}" type="presParOf" srcId="{D3393E6B-2576-488D-B722-286016F1CDA2}" destId="{65C86F4B-5967-4DB6-ADE4-7530C215B21E}" srcOrd="1" destOrd="0" presId="urn:microsoft.com/office/officeart/2005/8/layout/vList5"/>
    <dgm:cxn modelId="{60A033C1-9B2E-47C4-9DCC-65B609FBE78B}" type="presParOf" srcId="{E9D0EDA8-1DF6-46C6-8B91-8D9949EBE688}" destId="{67E6D313-26EA-4142-85EC-76DC44977CD5}" srcOrd="1" destOrd="0" presId="urn:microsoft.com/office/officeart/2005/8/layout/vList5"/>
    <dgm:cxn modelId="{A1E105BF-B9FC-4607-A273-60C7014997DD}" type="presParOf" srcId="{E9D0EDA8-1DF6-46C6-8B91-8D9949EBE688}" destId="{E9D36547-ECE3-45F4-BFC4-A6BB1ED55B12}" srcOrd="2" destOrd="0" presId="urn:microsoft.com/office/officeart/2005/8/layout/vList5"/>
    <dgm:cxn modelId="{445BE85C-90F7-40B5-A1C1-ACE6EF622CEA}" type="presParOf" srcId="{E9D36547-ECE3-45F4-BFC4-A6BB1ED55B12}" destId="{CEF8DAAB-6882-4677-8FDB-2C1BD8A33EB9}" srcOrd="0" destOrd="0" presId="urn:microsoft.com/office/officeart/2005/8/layout/vList5"/>
    <dgm:cxn modelId="{A92BFB5E-CC58-451A-BCBA-85CF3C72BEA7}" type="presParOf" srcId="{E9D36547-ECE3-45F4-BFC4-A6BB1ED55B12}" destId="{029643E3-4A33-4AF4-8849-CF0BF6F56211}" srcOrd="1" destOrd="0" presId="urn:microsoft.com/office/officeart/2005/8/layout/vList5"/>
    <dgm:cxn modelId="{6B120CF4-C10D-41D3-A11B-6479B418D669}" type="presParOf" srcId="{E9D0EDA8-1DF6-46C6-8B91-8D9949EBE688}" destId="{52056C0C-6CF5-4678-AF29-983DDBDB4AF2}" srcOrd="3" destOrd="0" presId="urn:microsoft.com/office/officeart/2005/8/layout/vList5"/>
    <dgm:cxn modelId="{F2AE2A7F-F8D5-4BCB-A1D4-7A70E66D8EFA}" type="presParOf" srcId="{E9D0EDA8-1DF6-46C6-8B91-8D9949EBE688}" destId="{7A550930-64C0-4536-89BE-8629A22A2697}" srcOrd="4" destOrd="0" presId="urn:microsoft.com/office/officeart/2005/8/layout/vList5"/>
    <dgm:cxn modelId="{E87D5CA0-D303-46D3-B27B-2E307DC919E6}" type="presParOf" srcId="{7A550930-64C0-4536-89BE-8629A22A2697}" destId="{34B50F09-6D16-429D-A0C8-1BAFAD572456}" srcOrd="0" destOrd="0" presId="urn:microsoft.com/office/officeart/2005/8/layout/vList5"/>
    <dgm:cxn modelId="{3885DB5F-8365-42A2-A783-8E709DA2C6F7}" type="presParOf" srcId="{7A550930-64C0-4536-89BE-8629A22A2697}" destId="{B2073B44-F68F-4ABC-AED5-26CC21159D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86F4B-5967-4DB6-ADE4-7530C215B21E}">
      <dsp:nvSpPr>
        <dsp:cNvPr id="0" name=""/>
        <dsp:cNvSpPr/>
      </dsp:nvSpPr>
      <dsp:spPr>
        <a:xfrm rot="5400000">
          <a:off x="4756535" y="-2700439"/>
          <a:ext cx="940544" cy="658012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/>
            <a:t>Realização</a:t>
          </a:r>
          <a:r>
            <a:rPr lang="en-US" sz="2500" kern="1200" dirty="0" smtClean="0"/>
            <a:t> de </a:t>
          </a:r>
          <a:r>
            <a:rPr lang="en-US" sz="2500" kern="1200" dirty="0" err="1" smtClean="0"/>
            <a:t>campanhas</a:t>
          </a:r>
          <a:r>
            <a:rPr lang="en-US" sz="2500" kern="1200" dirty="0" smtClean="0"/>
            <a:t> de </a:t>
          </a:r>
          <a:r>
            <a:rPr lang="en-US" sz="2500" kern="1200" dirty="0" err="1" smtClean="0"/>
            <a:t>medição</a:t>
          </a:r>
          <a:endParaRPr lang="en-US" sz="2500" kern="1200" dirty="0"/>
        </a:p>
      </dsp:txBody>
      <dsp:txXfrm rot="-5400000">
        <a:off x="1936747" y="165263"/>
        <a:ext cx="6534207" cy="848716"/>
      </dsp:txXfrm>
    </dsp:sp>
    <dsp:sp modelId="{E295571F-778A-449B-B084-47C79A01A2FE}">
      <dsp:nvSpPr>
        <dsp:cNvPr id="0" name=""/>
        <dsp:cNvSpPr/>
      </dsp:nvSpPr>
      <dsp:spPr>
        <a:xfrm>
          <a:off x="141196" y="1781"/>
          <a:ext cx="1795550" cy="117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Etapa</a:t>
          </a:r>
          <a:r>
            <a:rPr lang="en-US" sz="2500" kern="1200" dirty="0" smtClean="0"/>
            <a:t> 1</a:t>
          </a:r>
          <a:endParaRPr lang="en-US" sz="2500" kern="1200" dirty="0"/>
        </a:p>
      </dsp:txBody>
      <dsp:txXfrm>
        <a:off x="198588" y="59173"/>
        <a:ext cx="1680766" cy="1060896"/>
      </dsp:txXfrm>
    </dsp:sp>
    <dsp:sp modelId="{029643E3-4A33-4AF4-8849-CF0BF6F56211}">
      <dsp:nvSpPr>
        <dsp:cNvPr id="0" name=""/>
        <dsp:cNvSpPr/>
      </dsp:nvSpPr>
      <dsp:spPr>
        <a:xfrm rot="5400000">
          <a:off x="4787705" y="-1436233"/>
          <a:ext cx="940544" cy="6520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/>
            <a:t>Processamento</a:t>
          </a:r>
          <a:r>
            <a:rPr lang="en-US" sz="2500" kern="1200" dirty="0" smtClean="0"/>
            <a:t> e </a:t>
          </a:r>
          <a:r>
            <a:rPr lang="en-US" sz="2500" kern="1200" dirty="0" err="1" smtClean="0"/>
            <a:t>análise</a:t>
          </a:r>
          <a:r>
            <a:rPr lang="en-US" sz="2500" kern="1200" dirty="0" smtClean="0"/>
            <a:t> de </a:t>
          </a:r>
          <a:r>
            <a:rPr lang="en-US" sz="2500" kern="1200" dirty="0" err="1" smtClean="0"/>
            <a:t>medições</a:t>
          </a:r>
          <a:endParaRPr lang="en-US" sz="2500" kern="1200" dirty="0"/>
        </a:p>
      </dsp:txBody>
      <dsp:txXfrm rot="-5400000">
        <a:off x="1997657" y="1399729"/>
        <a:ext cx="6474726" cy="848716"/>
      </dsp:txXfrm>
    </dsp:sp>
    <dsp:sp modelId="{CEF8DAAB-6882-4677-8FDB-2C1BD8A33EB9}">
      <dsp:nvSpPr>
        <dsp:cNvPr id="0" name=""/>
        <dsp:cNvSpPr/>
      </dsp:nvSpPr>
      <dsp:spPr>
        <a:xfrm>
          <a:off x="141196" y="1236246"/>
          <a:ext cx="1856460" cy="117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Etapa</a:t>
          </a:r>
          <a:r>
            <a:rPr lang="en-US" sz="2500" kern="1200" dirty="0" smtClean="0"/>
            <a:t> 2</a:t>
          </a:r>
          <a:endParaRPr lang="en-US" sz="2500" kern="1200" dirty="0"/>
        </a:p>
      </dsp:txBody>
      <dsp:txXfrm>
        <a:off x="198588" y="1293638"/>
        <a:ext cx="1741676" cy="1060896"/>
      </dsp:txXfrm>
    </dsp:sp>
    <dsp:sp modelId="{B2073B44-F68F-4ABC-AED5-26CC21159DB2}">
      <dsp:nvSpPr>
        <dsp:cNvPr id="0" name=""/>
        <dsp:cNvSpPr/>
      </dsp:nvSpPr>
      <dsp:spPr>
        <a:xfrm rot="5400000">
          <a:off x="4835041" y="-229860"/>
          <a:ext cx="940544" cy="657682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/>
            <a:t>Elaboração</a:t>
          </a:r>
          <a:r>
            <a:rPr lang="en-US" sz="2500" kern="1200" dirty="0" smtClean="0"/>
            <a:t> de </a:t>
          </a:r>
          <a:r>
            <a:rPr lang="en-US" sz="2500" kern="1200" dirty="0" err="1" smtClean="0"/>
            <a:t>relatório</a:t>
          </a:r>
          <a:r>
            <a:rPr lang="en-US" sz="2500" kern="1200" dirty="0" smtClean="0"/>
            <a:t> final e </a:t>
          </a:r>
          <a:r>
            <a:rPr lang="en-US" sz="2500" kern="1200" dirty="0" err="1" smtClean="0"/>
            <a:t>fichas</a:t>
          </a:r>
          <a:r>
            <a:rPr lang="en-US" sz="2500" kern="1200" dirty="0" smtClean="0"/>
            <a:t> </a:t>
          </a:r>
          <a:r>
            <a:rPr lang="en-US" sz="2500" kern="1200" dirty="0" err="1" smtClean="0"/>
            <a:t>técnicas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err="1" smtClean="0"/>
            <a:t>Recomendações</a:t>
          </a:r>
          <a:r>
            <a:rPr lang="en-US" sz="2500" kern="1200" dirty="0" smtClean="0"/>
            <a:t> de </a:t>
          </a:r>
          <a:r>
            <a:rPr lang="en-US" sz="2500" kern="1200" dirty="0" err="1" smtClean="0"/>
            <a:t>melhorias</a:t>
          </a:r>
          <a:endParaRPr lang="en-US" sz="2500" kern="1200" dirty="0"/>
        </a:p>
      </dsp:txBody>
      <dsp:txXfrm rot="-5400000">
        <a:off x="2016902" y="2634193"/>
        <a:ext cx="6530909" cy="848716"/>
      </dsp:txXfrm>
    </dsp:sp>
    <dsp:sp modelId="{34B50F09-6D16-429D-A0C8-1BAFAD572456}">
      <dsp:nvSpPr>
        <dsp:cNvPr id="0" name=""/>
        <dsp:cNvSpPr/>
      </dsp:nvSpPr>
      <dsp:spPr>
        <a:xfrm>
          <a:off x="141196" y="2470710"/>
          <a:ext cx="1875705" cy="117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Etapa</a:t>
          </a:r>
          <a:r>
            <a:rPr lang="en-US" sz="2500" kern="1200" dirty="0" smtClean="0"/>
            <a:t> 3</a:t>
          </a:r>
          <a:endParaRPr lang="en-US" sz="2500" kern="1200" dirty="0"/>
        </a:p>
      </dsp:txBody>
      <dsp:txXfrm>
        <a:off x="198588" y="2528102"/>
        <a:ext cx="1760921" cy="10608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05361-8ABB-DF4B-B0D8-676A06569F70}" type="datetimeFigureOut">
              <a:rPr lang="en-US" smtClean="0"/>
              <a:pPr/>
              <a:t>7/6/2016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Click to edit Master text styles</a:t>
            </a:r>
          </a:p>
          <a:p>
            <a:pPr lvl="1"/>
            <a:r>
              <a:rPr lang="pt-PT" smtClean="0"/>
              <a:t>Second level</a:t>
            </a:r>
          </a:p>
          <a:p>
            <a:pPr lvl="2"/>
            <a:r>
              <a:rPr lang="pt-PT" smtClean="0"/>
              <a:t>Third level</a:t>
            </a:r>
          </a:p>
          <a:p>
            <a:pPr lvl="3"/>
            <a:r>
              <a:rPr lang="pt-PT" smtClean="0"/>
              <a:t>Fourth level</a:t>
            </a:r>
          </a:p>
          <a:p>
            <a:pPr lvl="4"/>
            <a:r>
              <a:rPr lang="pt-P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26D3F-348F-834F-9745-C3C758F53B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6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1060" y="3492417"/>
            <a:ext cx="7772400" cy="8916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16148"/>
            <a:ext cx="6400800" cy="4986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subtitle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sp>
        <p:nvSpPr>
          <p:cNvPr id="14" name="Rectangle 5"/>
          <p:cNvSpPr>
            <a:spLocks noChangeArrowheads="1"/>
          </p:cNvSpPr>
          <p:nvPr userDrawn="1"/>
        </p:nvSpPr>
        <p:spPr bwMode="auto">
          <a:xfrm rot="5400000">
            <a:off x="-3381955" y="3383279"/>
            <a:ext cx="6858000" cy="91440"/>
          </a:xfrm>
          <a:prstGeom prst="rect">
            <a:avLst/>
          </a:prstGeom>
          <a:solidFill>
            <a:srgbClr val="0076A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210594" y="5749925"/>
            <a:ext cx="4722812" cy="387350"/>
          </a:xfrm>
          <a:prstGeom prst="rect">
            <a:avLst/>
          </a:prstGeom>
        </p:spPr>
        <p:txBody>
          <a:bodyPr/>
          <a:lstStyle>
            <a:lvl1pPr algn="ctr">
              <a:defRPr lang="en-US" sz="1400" kern="12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Nome do </a:t>
            </a:r>
            <a:r>
              <a:rPr lang="en-US" dirty="0" err="1" smtClean="0"/>
              <a:t>docente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294367" y="6237288"/>
            <a:ext cx="2295525" cy="327025"/>
          </a:xfrm>
          <a:prstGeom prst="rect">
            <a:avLst/>
          </a:prstGeom>
        </p:spPr>
        <p:txBody>
          <a:bodyPr/>
          <a:lstStyle>
            <a:lvl1pPr algn="ctr">
              <a:defRPr lang="en-US" sz="1400" kern="1200" dirty="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Local, Data</a:t>
            </a:r>
            <a:endParaRPr lang="en-US" dirty="0"/>
          </a:p>
        </p:txBody>
      </p:sp>
      <p:pic>
        <p:nvPicPr>
          <p:cNvPr id="8" name="Picture 7" descr="CERIS_LOGOTIP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91623"/>
            <a:ext cx="7772400" cy="95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014"/>
            <a:ext cx="8090452" cy="4603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PT" sz="2400" dirty="0" smtClean="0"/>
            </a:lvl1pPr>
            <a:lvl2pPr>
              <a:defRPr lang="pt-PT" sz="2000" dirty="0" smtClean="0">
                <a:solidFill>
                  <a:srgbClr val="0076A3"/>
                </a:solidFill>
              </a:defRPr>
            </a:lvl2pPr>
            <a:lvl3pPr>
              <a:defRPr lang="pt-PT" sz="2000" i="1" dirty="0" smtClean="0"/>
            </a:lvl3pPr>
          </a:lstStyle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</p:txBody>
      </p:sp>
      <p:pic>
        <p:nvPicPr>
          <p:cNvPr id="11" name="Content Placeholder 4" descr="RISCA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4899" y="6457517"/>
            <a:ext cx="453954" cy="24965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416372" y="6472676"/>
            <a:ext cx="590793" cy="234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AD1A0B-3196-5643-BFE6-90F6297266F8}" type="slidenum">
              <a:rPr lang="en-US" sz="1200" smtClean="0"/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lang="en-US" sz="1200" dirty="0" smtClean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6625" y="345234"/>
            <a:ext cx="8229600" cy="4689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/>
                <a:ea typeface="+mn-ea"/>
                <a:cs typeface="Myriad Pro"/>
              </a:defRPr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29055" y="1307484"/>
            <a:ext cx="8217170" cy="0"/>
          </a:xfrm>
          <a:prstGeom prst="line">
            <a:avLst/>
          </a:prstGeom>
          <a:ln w="38100">
            <a:solidFill>
              <a:srgbClr val="0076A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6372" y="891722"/>
            <a:ext cx="8229153" cy="327025"/>
          </a:xfrm>
          <a:prstGeom prst="rect">
            <a:avLst/>
          </a:prstGeom>
        </p:spPr>
        <p:txBody>
          <a:bodyPr/>
          <a:lstStyle>
            <a:lvl1pPr>
              <a:defRPr lang="en-US" sz="2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/>
                <a:ea typeface="+mn-ea"/>
                <a:cs typeface="Myriad Pro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42" y="6443399"/>
            <a:ext cx="3289158" cy="2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27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55" y="1460384"/>
            <a:ext cx="8257745" cy="48837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400"/>
            </a:lvl1pPr>
            <a:lvl2pPr marL="800100" indent="-342900">
              <a:buFont typeface="Arial" panose="020B0604020202020204" pitchFamily="34" charset="0"/>
              <a:buChar char="-"/>
              <a:defRPr lang="pt-PT" sz="2000" kern="1200" dirty="0" smtClean="0">
                <a:solidFill>
                  <a:srgbClr val="0076A3"/>
                </a:solidFill>
                <a:latin typeface="Arial"/>
                <a:ea typeface="+mn-ea"/>
                <a:cs typeface="Arial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2000" i="1"/>
            </a:lvl3pPr>
            <a:lvl4pPr marL="1714500" indent="-342900">
              <a:buFont typeface="Wingdings" panose="05000000000000000000" pitchFamily="2" charset="2"/>
              <a:buChar char="§"/>
              <a:defRPr sz="1800"/>
            </a:lvl4pPr>
            <a:lvl5pPr marL="2171700" indent="-342900"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</p:txBody>
      </p:sp>
      <p:pic>
        <p:nvPicPr>
          <p:cNvPr id="11" name="Content Placeholder 4" descr="RISCA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4899" y="6457517"/>
            <a:ext cx="453954" cy="24965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416372" y="6472676"/>
            <a:ext cx="590793" cy="234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AD1A0B-3196-5643-BFE6-90F6297266F8}" type="slidenum">
              <a:rPr lang="en-US" sz="1200" smtClean="0"/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lang="en-US" sz="1200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16625" y="345233"/>
            <a:ext cx="8229600" cy="809351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/>
                <a:ea typeface="+mn-ea"/>
                <a:cs typeface="Myriad Pro"/>
              </a:defRPr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29055" y="1307484"/>
            <a:ext cx="8217170" cy="0"/>
          </a:xfrm>
          <a:prstGeom prst="line">
            <a:avLst/>
          </a:prstGeom>
          <a:ln w="38100">
            <a:solidFill>
              <a:srgbClr val="0076A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42" y="6443399"/>
            <a:ext cx="3289158" cy="2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53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3014"/>
            <a:ext cx="3688915" cy="4603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PT" sz="2400" dirty="0" smtClean="0"/>
            </a:lvl1pPr>
            <a:lvl2pPr>
              <a:defRPr lang="pt-PT" sz="2000" dirty="0" smtClean="0">
                <a:solidFill>
                  <a:srgbClr val="0076A3"/>
                </a:solidFill>
              </a:defRPr>
            </a:lvl2pPr>
            <a:lvl3pPr>
              <a:defRPr lang="pt-PT" sz="2000" i="1" dirty="0" smtClean="0"/>
            </a:lvl3pPr>
            <a:lvl4pPr>
              <a:defRPr lang="pt-PT" sz="1800" dirty="0" smtClean="0"/>
            </a:lvl4pPr>
            <a:lvl5pPr>
              <a:defRPr lang="en-US" sz="1800" dirty="0"/>
            </a:lvl5pPr>
          </a:lstStyle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marL="2171700" lvl="4" indent="-342900">
              <a:buFont typeface="Wingdings" panose="05000000000000000000" pitchFamily="2" charset="2"/>
              <a:buChar char="§"/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pic>
        <p:nvPicPr>
          <p:cNvPr id="11" name="Content Placeholder 4" descr="RISCA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4899" y="6457517"/>
            <a:ext cx="453954" cy="249657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 userDrawn="1"/>
        </p:nvSpPr>
        <p:spPr>
          <a:xfrm>
            <a:off x="416372" y="6472676"/>
            <a:ext cx="590793" cy="234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AD1A0B-3196-5643-BFE6-90F6297266F8}" type="slidenum">
              <a:rPr lang="en-US" sz="1200" smtClean="0"/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lang="en-US" sz="1200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271375" y="1513578"/>
            <a:ext cx="4393504" cy="46031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PT" sz="2400" dirty="0" smtClean="0"/>
            </a:lvl1pPr>
            <a:lvl2pPr>
              <a:defRPr lang="pt-PT" sz="2000" dirty="0" smtClean="0">
                <a:solidFill>
                  <a:srgbClr val="0076A3"/>
                </a:solidFill>
              </a:defRPr>
            </a:lvl2pPr>
            <a:lvl3pPr>
              <a:defRPr lang="pt-PT" sz="2000" i="1" dirty="0" smtClean="0"/>
            </a:lvl3pPr>
            <a:lvl4pPr>
              <a:defRPr lang="pt-PT" sz="1800" dirty="0" smtClean="0"/>
            </a:lvl4pPr>
            <a:lvl5pPr>
              <a:defRPr lang="en-US" sz="1800" dirty="0"/>
            </a:lvl5pPr>
          </a:lstStyle>
          <a:p>
            <a:pPr marL="342900" lvl="0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marL="2171700" lvl="4" indent="-342900">
              <a:buFont typeface="Wingdings" panose="05000000000000000000" pitchFamily="2" charset="2"/>
              <a:buChar char="§"/>
            </a:pPr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16625" y="345234"/>
            <a:ext cx="8229600" cy="46895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"/>
                <a:ea typeface="+mn-ea"/>
                <a:cs typeface="Myriad Pro"/>
              </a:defRPr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Master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429055" y="1307484"/>
            <a:ext cx="8217170" cy="0"/>
          </a:xfrm>
          <a:prstGeom prst="line">
            <a:avLst/>
          </a:prstGeom>
          <a:ln w="38100">
            <a:solidFill>
              <a:srgbClr val="0076A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16372" y="891722"/>
            <a:ext cx="8229153" cy="327025"/>
          </a:xfrm>
          <a:prstGeom prst="rect">
            <a:avLst/>
          </a:prstGeom>
        </p:spPr>
        <p:txBody>
          <a:bodyPr/>
          <a:lstStyle>
            <a:lvl1pPr>
              <a:defRPr lang="en-US" sz="2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/>
                <a:ea typeface="+mn-ea"/>
                <a:cs typeface="Myriad Pro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642" y="6443399"/>
            <a:ext cx="3289158" cy="2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78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RISCAS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4900" y="6457517"/>
            <a:ext cx="535019" cy="24965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283822" y="5697234"/>
            <a:ext cx="8643961" cy="1080891"/>
          </a:xfrm>
          <a:prstGeom prst="rect">
            <a:avLst/>
          </a:prstGeom>
          <a:solidFill>
            <a:srgbClr val="0076A3"/>
          </a:solidFill>
          <a:ln>
            <a:solidFill>
              <a:srgbClr val="0076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/>
          <p:cNvSpPr txBox="1">
            <a:spLocks/>
          </p:cNvSpPr>
          <p:nvPr userDrawn="1"/>
        </p:nvSpPr>
        <p:spPr>
          <a:xfrm>
            <a:off x="416372" y="6472676"/>
            <a:ext cx="696294" cy="2344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F2AD1A0B-3196-5643-BFE6-90F6297266F8}" type="slidenum">
              <a:rPr lang="en-US" sz="1200" smtClean="0">
                <a:solidFill>
                  <a:schemeClr val="bg1"/>
                </a:solidFill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‹#›</a:t>
            </a:fld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-35264" y="5776866"/>
            <a:ext cx="9007813" cy="930308"/>
          </a:xfrm>
          <a:prstGeom prst="rect">
            <a:avLst/>
          </a:prstGeom>
        </p:spPr>
        <p:txBody>
          <a:bodyPr anchor="ctr"/>
          <a:lstStyle>
            <a:lvl1pPr algn="r">
              <a:defRPr lang="en-US" sz="3600" kern="1200" dirty="0" smtClean="0">
                <a:solidFill>
                  <a:srgbClr val="FFFFFF"/>
                </a:solidFill>
                <a:latin typeface="Myriad Pro"/>
                <a:ea typeface="+mn-ea"/>
                <a:cs typeface="Myriad Pro"/>
              </a:defRPr>
            </a:lvl1pPr>
            <a:lvl2pPr>
              <a:defRPr lang="en-US" sz="3000" kern="1200" dirty="0" smtClean="0">
                <a:solidFill>
                  <a:srgbClr val="FFFFFF"/>
                </a:solidFill>
                <a:latin typeface="Myriad Pro"/>
                <a:ea typeface="+mn-ea"/>
                <a:cs typeface="Myriad Pro"/>
              </a:defRPr>
            </a:lvl2pPr>
            <a:lvl3pPr>
              <a:defRPr lang="en-US" sz="3000" kern="1200" dirty="0" smtClean="0">
                <a:solidFill>
                  <a:srgbClr val="FFFFFF"/>
                </a:solidFill>
                <a:latin typeface="Myriad Pro"/>
                <a:ea typeface="+mn-ea"/>
                <a:cs typeface="Myriad Pro"/>
              </a:defRPr>
            </a:lvl3pPr>
            <a:lvl4pPr>
              <a:defRPr lang="en-US" sz="3000" kern="1200" dirty="0" smtClean="0">
                <a:solidFill>
                  <a:srgbClr val="FFFFFF"/>
                </a:solidFill>
                <a:latin typeface="Myriad Pro"/>
                <a:ea typeface="+mn-ea"/>
                <a:cs typeface="Myriad Pro"/>
              </a:defRPr>
            </a:lvl4pPr>
            <a:lvl5pPr>
              <a:defRPr lang="en-US" sz="3000" kern="1200" dirty="0">
                <a:solidFill>
                  <a:srgbClr val="FFFFFF"/>
                </a:solidFill>
                <a:latin typeface="Myriad Pro"/>
                <a:ea typeface="+mn-ea"/>
                <a:cs typeface="Myriad Pro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71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 userDrawn="1"/>
        </p:nvSpPr>
        <p:spPr>
          <a:xfrm>
            <a:off x="2211225" y="5406145"/>
            <a:ext cx="4721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Civil Engineering, Architecture and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Georesources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PT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Instituto Superior Técnico - Universidade de Lisboa</a:t>
            </a: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Av.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Rovisco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Pais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1049-001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Lisboa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Portugal   |   Tel.: (+351) 218 418 238 </a:t>
            </a:r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sz="1200" dirty="0">
                <a:solidFill>
                  <a:srgbClr val="558ED5"/>
                </a:solidFill>
              </a:rPr>
              <a:t>ceris@</a:t>
            </a:r>
            <a:r>
              <a:rPr lang="it-IT" sz="1200" dirty="0" smtClean="0">
                <a:solidFill>
                  <a:srgbClr val="558ED5"/>
                </a:solidFill>
              </a:rPr>
              <a:t>tecnico.ulisboa.pt</a:t>
            </a:r>
            <a:r>
              <a:rPr lang="en-US" sz="1200" dirty="0">
                <a:solidFill>
                  <a:srgbClr val="558ED5"/>
                </a:solidFill>
              </a:rPr>
              <a:t> </a:t>
            </a:r>
            <a:r>
              <a:rPr lang="en-US" sz="1200" dirty="0" smtClean="0">
                <a:solidFill>
                  <a:srgbClr val="558ED5"/>
                </a:solidFill>
              </a:rPr>
              <a:t> 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| </a:t>
            </a:r>
            <a:r>
              <a:rPr lang="it-IT" sz="1200" dirty="0" smtClean="0"/>
              <a:t>  </a:t>
            </a:r>
            <a:r>
              <a:rPr lang="en-US" sz="12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www.ceris.pt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endParaRPr lang="en-US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 userDrawn="1"/>
        </p:nvSpPr>
        <p:spPr bwMode="auto">
          <a:xfrm rot="5400000">
            <a:off x="-3381955" y="3383279"/>
            <a:ext cx="6858000" cy="91440"/>
          </a:xfrm>
          <a:prstGeom prst="rect">
            <a:avLst/>
          </a:prstGeom>
          <a:solidFill>
            <a:srgbClr val="0076A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6" name="Picture 5" descr="barr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1" y="3428999"/>
            <a:ext cx="6983747" cy="59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14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51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7" r:id="rId3"/>
    <p:sldLayoutId id="2147483652" r:id="rId4"/>
    <p:sldLayoutId id="2147483666" r:id="rId5"/>
    <p:sldLayoutId id="2147483653" r:id="rId6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lang="pt-PT" sz="14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Tx/>
        <a:buNone/>
        <a:defRPr lang="pt-PT" sz="14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Tx/>
        <a:buNone/>
        <a:defRPr lang="pt-PT" sz="14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Tx/>
        <a:buNone/>
        <a:defRPr lang="pt-PT" sz="1400" kern="1200" dirty="0" smtClean="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Tx/>
        <a:buNone/>
        <a:defRPr lang="en-US" sz="1400" kern="1200" dirty="0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608" y="3784648"/>
            <a:ext cx="7772400" cy="891693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Auditoria à Estação Elevatória do Reservatório Principal da Infraestruturas</a:t>
            </a:r>
            <a:br>
              <a:rPr lang="pt-PT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6860" y="5619084"/>
            <a:ext cx="6400800" cy="498633"/>
          </a:xfrm>
        </p:spPr>
        <p:txBody>
          <a:bodyPr/>
          <a:lstStyle/>
          <a:p>
            <a:pPr algn="r"/>
            <a:r>
              <a:rPr lang="pt-PT" sz="2400" dirty="0" err="1" smtClean="0"/>
              <a:t>iPerdas</a:t>
            </a:r>
            <a:r>
              <a:rPr lang="pt-PT" sz="2400" dirty="0" smtClean="0"/>
              <a:t>, 2016-07-06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7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25833" y="620994"/>
            <a:ext cx="1720392" cy="541456"/>
          </a:xfrm>
        </p:spPr>
        <p:txBody>
          <a:bodyPr/>
          <a:lstStyle/>
          <a:p>
            <a:r>
              <a:rPr lang="pt-PT" b="1" dirty="0" smtClean="0">
                <a:solidFill>
                  <a:srgbClr val="0076A3"/>
                </a:solidFill>
              </a:rPr>
              <a:t>Bomba </a:t>
            </a:r>
            <a:r>
              <a:rPr lang="pt-PT" b="1" dirty="0" err="1" smtClean="0">
                <a:solidFill>
                  <a:srgbClr val="0076A3"/>
                </a:solidFill>
              </a:rPr>
              <a:t>B3</a:t>
            </a:r>
            <a:endParaRPr lang="pt-PT" b="1" dirty="0">
              <a:solidFill>
                <a:srgbClr val="0076A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smtClean="0"/>
              <a:t>Etapa 2: Processamento e análise</a:t>
            </a:r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86" y="1438210"/>
            <a:ext cx="7724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25833" y="620994"/>
            <a:ext cx="1720392" cy="541456"/>
          </a:xfrm>
        </p:spPr>
        <p:txBody>
          <a:bodyPr/>
          <a:lstStyle/>
          <a:p>
            <a:r>
              <a:rPr lang="pt-PT" b="1" dirty="0" smtClean="0">
                <a:solidFill>
                  <a:srgbClr val="0076A3"/>
                </a:solidFill>
              </a:rPr>
              <a:t>Bomba </a:t>
            </a:r>
            <a:r>
              <a:rPr lang="pt-PT" b="1" dirty="0" err="1" smtClean="0">
                <a:solidFill>
                  <a:srgbClr val="0076A3"/>
                </a:solidFill>
              </a:rPr>
              <a:t>B3</a:t>
            </a:r>
            <a:endParaRPr lang="pt-PT" b="1" dirty="0">
              <a:solidFill>
                <a:srgbClr val="0076A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smtClean="0"/>
              <a:t>Etapa 2: Processamento e análise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35" y="1435031"/>
            <a:ext cx="7724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3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25833" y="620994"/>
            <a:ext cx="1720392" cy="541456"/>
          </a:xfrm>
        </p:spPr>
        <p:txBody>
          <a:bodyPr/>
          <a:lstStyle/>
          <a:p>
            <a:r>
              <a:rPr lang="pt-PT" b="1" dirty="0" smtClean="0">
                <a:solidFill>
                  <a:srgbClr val="0076A3"/>
                </a:solidFill>
              </a:rPr>
              <a:t>Bomba </a:t>
            </a:r>
            <a:r>
              <a:rPr lang="pt-PT" b="1" dirty="0" err="1" smtClean="0">
                <a:solidFill>
                  <a:srgbClr val="0076A3"/>
                </a:solidFill>
              </a:rPr>
              <a:t>B3</a:t>
            </a:r>
            <a:endParaRPr lang="pt-PT" b="1" dirty="0">
              <a:solidFill>
                <a:srgbClr val="0076A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smtClean="0"/>
              <a:t>Etapa 2: Processamento e análise</a:t>
            </a:r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35" y="1438210"/>
            <a:ext cx="7724197" cy="504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65493" y="3406104"/>
            <a:ext cx="292015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Eficiência </a:t>
            </a:r>
            <a:r>
              <a:rPr lang="pt-PT" dirty="0" smtClean="0"/>
              <a:t>global da </a:t>
            </a:r>
            <a:r>
              <a:rPr lang="pt-PT" dirty="0" err="1" smtClean="0"/>
              <a:t>EE</a:t>
            </a:r>
            <a:r>
              <a:rPr lang="pt-PT" dirty="0" smtClean="0"/>
              <a:t> = </a:t>
            </a:r>
            <a:r>
              <a:rPr lang="pt-PT" dirty="0" smtClean="0"/>
              <a:t>51%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8601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25833" y="620994"/>
            <a:ext cx="1720392" cy="541456"/>
          </a:xfrm>
        </p:spPr>
        <p:txBody>
          <a:bodyPr/>
          <a:lstStyle/>
          <a:p>
            <a:r>
              <a:rPr lang="pt-PT" b="1" dirty="0" smtClean="0">
                <a:solidFill>
                  <a:srgbClr val="7030A0"/>
                </a:solidFill>
              </a:rPr>
              <a:t>Bomba </a:t>
            </a:r>
            <a:r>
              <a:rPr lang="pt-PT" b="1" dirty="0" err="1" smtClean="0">
                <a:solidFill>
                  <a:srgbClr val="7030A0"/>
                </a:solidFill>
              </a:rPr>
              <a:t>B7</a:t>
            </a:r>
            <a:endParaRPr lang="pt-PT" b="1" dirty="0">
              <a:solidFill>
                <a:srgbClr val="7030A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smtClean="0"/>
              <a:t>Etapa 2: Processamento e análise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2" y="1438210"/>
            <a:ext cx="7724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25833" y="620994"/>
            <a:ext cx="1720392" cy="541456"/>
          </a:xfrm>
        </p:spPr>
        <p:txBody>
          <a:bodyPr/>
          <a:lstStyle/>
          <a:p>
            <a:r>
              <a:rPr lang="pt-PT" b="1" dirty="0" smtClean="0">
                <a:solidFill>
                  <a:srgbClr val="7030A0"/>
                </a:solidFill>
              </a:rPr>
              <a:t>Bomba </a:t>
            </a:r>
            <a:r>
              <a:rPr lang="pt-PT" b="1" dirty="0" err="1" smtClean="0">
                <a:solidFill>
                  <a:srgbClr val="7030A0"/>
                </a:solidFill>
              </a:rPr>
              <a:t>B7</a:t>
            </a:r>
            <a:endParaRPr lang="pt-PT" b="1" dirty="0">
              <a:solidFill>
                <a:srgbClr val="7030A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smtClean="0"/>
              <a:t>Etapa 2: Processamento e análise</a:t>
            </a:r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2" y="1438210"/>
            <a:ext cx="7724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25833" y="620994"/>
            <a:ext cx="1720392" cy="541456"/>
          </a:xfrm>
        </p:spPr>
        <p:txBody>
          <a:bodyPr/>
          <a:lstStyle/>
          <a:p>
            <a:r>
              <a:rPr lang="pt-PT" b="1" dirty="0" smtClean="0">
                <a:solidFill>
                  <a:srgbClr val="7030A0"/>
                </a:solidFill>
              </a:rPr>
              <a:t>Bomba </a:t>
            </a:r>
            <a:r>
              <a:rPr lang="pt-PT" b="1" dirty="0" err="1" smtClean="0">
                <a:solidFill>
                  <a:srgbClr val="7030A0"/>
                </a:solidFill>
              </a:rPr>
              <a:t>B7</a:t>
            </a:r>
            <a:endParaRPr lang="pt-PT" b="1" dirty="0">
              <a:solidFill>
                <a:srgbClr val="7030A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smtClean="0"/>
              <a:t>Etapa 2: Processamento e análise</a:t>
            </a:r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2" y="1438210"/>
            <a:ext cx="7724197" cy="504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65754" y="3658187"/>
            <a:ext cx="2920158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pt-PT" dirty="0"/>
              <a:t>Eficiência </a:t>
            </a:r>
            <a:r>
              <a:rPr lang="pt-PT" dirty="0" smtClean="0"/>
              <a:t>global da </a:t>
            </a:r>
            <a:r>
              <a:rPr lang="pt-PT" dirty="0" err="1" smtClean="0"/>
              <a:t>EE</a:t>
            </a:r>
            <a:r>
              <a:rPr lang="pt-PT" dirty="0" smtClean="0"/>
              <a:t> = </a:t>
            </a:r>
            <a:r>
              <a:rPr lang="pt-PT" dirty="0" smtClean="0"/>
              <a:t>51%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8223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72" y="1635535"/>
            <a:ext cx="3240000" cy="4320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Ensaios nos sistemas de AR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b="1" dirty="0" err="1" smtClean="0"/>
              <a:t>CE6</a:t>
            </a:r>
            <a:endParaRPr lang="pt-PT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70" y="1635535"/>
            <a:ext cx="324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Ensaios nos sistemas de 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b="1" dirty="0" err="1" smtClean="0"/>
              <a:t>CE6</a:t>
            </a:r>
            <a:r>
              <a:rPr lang="pt-PT" b="1" dirty="0" smtClean="0"/>
              <a:t> – Bomba 1</a:t>
            </a:r>
            <a:endParaRPr lang="pt-PT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43690" r="8950" b="13649"/>
          <a:stretch/>
        </p:blipFill>
        <p:spPr>
          <a:xfrm>
            <a:off x="6402646" y="124927"/>
            <a:ext cx="2243579" cy="11235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5" y="1468830"/>
            <a:ext cx="772419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9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Ensaios nos sistemas de 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b="1" dirty="0" err="1" smtClean="0"/>
              <a:t>CE6</a:t>
            </a:r>
            <a:r>
              <a:rPr lang="pt-PT" b="1" dirty="0" smtClean="0"/>
              <a:t> – Bomba 2</a:t>
            </a:r>
            <a:endParaRPr lang="pt-PT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43690" r="8950" b="13649"/>
          <a:stretch/>
        </p:blipFill>
        <p:spPr>
          <a:xfrm>
            <a:off x="6402646" y="124927"/>
            <a:ext cx="2243579" cy="1123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2" y="1467079"/>
            <a:ext cx="7724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Ensaios nos sistemas de 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b="1" dirty="0" err="1"/>
              <a:t>CE6</a:t>
            </a:r>
            <a:r>
              <a:rPr lang="pt-PT" b="1" dirty="0"/>
              <a:t> – Bomba 1</a:t>
            </a:r>
          </a:p>
          <a:p>
            <a:endParaRPr lang="pt-PT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43690" r="8950" b="13649"/>
          <a:stretch/>
        </p:blipFill>
        <p:spPr>
          <a:xfrm>
            <a:off x="6402646" y="124927"/>
            <a:ext cx="2243579" cy="1123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5" y="1465704"/>
            <a:ext cx="7724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9055" y="1460384"/>
            <a:ext cx="8507555" cy="4883798"/>
          </a:xfrm>
        </p:spPr>
        <p:txBody>
          <a:bodyPr/>
          <a:lstStyle/>
          <a:p>
            <a:r>
              <a:rPr lang="pt-PT" dirty="0" smtClean="0"/>
              <a:t>Cálculo preliminar da eficiência (Balanço Enérgico)</a:t>
            </a:r>
          </a:p>
          <a:p>
            <a:r>
              <a:rPr lang="pt-PT" dirty="0" smtClean="0"/>
              <a:t>Estação elevatória e reservatório principal</a:t>
            </a:r>
          </a:p>
          <a:p>
            <a:r>
              <a:rPr lang="pt-PT" dirty="0" smtClean="0"/>
              <a:t>Auditorias</a:t>
            </a:r>
          </a:p>
          <a:p>
            <a:r>
              <a:rPr lang="pt-PT" dirty="0" smtClean="0"/>
              <a:t>Resultados campanhas</a:t>
            </a:r>
          </a:p>
          <a:p>
            <a:r>
              <a:rPr lang="pt-PT" dirty="0" smtClean="0"/>
              <a:t>Resultados de AR</a:t>
            </a:r>
          </a:p>
          <a:p>
            <a:r>
              <a:rPr lang="pt-PT" dirty="0" smtClean="0"/>
              <a:t>Enchimento/esvaziamento desigual das células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Conteúdo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Ensaios nos sistemas de 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b="1" dirty="0" err="1"/>
              <a:t>CE6</a:t>
            </a:r>
            <a:r>
              <a:rPr lang="pt-PT" b="1" dirty="0"/>
              <a:t> – Bomba </a:t>
            </a:r>
            <a:r>
              <a:rPr lang="pt-PT" b="1" dirty="0" smtClean="0"/>
              <a:t>2</a:t>
            </a:r>
            <a:endParaRPr lang="pt-PT" b="1" dirty="0"/>
          </a:p>
          <a:p>
            <a:endParaRPr lang="pt-PT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43690" r="8950" b="13649"/>
          <a:stretch/>
        </p:blipFill>
        <p:spPr>
          <a:xfrm>
            <a:off x="6402646" y="124927"/>
            <a:ext cx="2243579" cy="1123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5" y="1468830"/>
            <a:ext cx="77241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Ensaios nos sistemas de 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b="1" dirty="0" err="1"/>
              <a:t>CE6</a:t>
            </a:r>
            <a:r>
              <a:rPr lang="pt-PT" b="1" dirty="0"/>
              <a:t> – Bomba 1</a:t>
            </a:r>
          </a:p>
          <a:p>
            <a:endParaRPr lang="pt-PT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43690" r="8950" b="13649"/>
          <a:stretch/>
        </p:blipFill>
        <p:spPr>
          <a:xfrm>
            <a:off x="6402646" y="124927"/>
            <a:ext cx="2243579" cy="11235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5" y="1468830"/>
            <a:ext cx="771449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4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Ensaios nos sistemas de 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b="1" dirty="0" err="1" smtClean="0"/>
              <a:t>CE6</a:t>
            </a:r>
            <a:r>
              <a:rPr lang="pt-PT" b="1" dirty="0" smtClean="0"/>
              <a:t> – Bomba 2</a:t>
            </a:r>
            <a:endParaRPr lang="pt-PT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1" t="43690" r="8950" b="13649"/>
          <a:stretch/>
        </p:blipFill>
        <p:spPr>
          <a:xfrm>
            <a:off x="6402646" y="124927"/>
            <a:ext cx="2243579" cy="11235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5" y="1468830"/>
            <a:ext cx="7714494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Ensaios das AR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b="1" dirty="0" smtClean="0"/>
              <a:t>Arranque e paragem de grupos | Pinheiros Altos</a:t>
            </a:r>
            <a:endParaRPr lang="pt-PT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5" y="1482167"/>
            <a:ext cx="8058072" cy="525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3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 smtClean="0"/>
              <a:t>Enchimento/esvaziamento </a:t>
            </a:r>
            <a:r>
              <a:rPr lang="pt-PT" sz="2800" dirty="0" smtClean="0"/>
              <a:t>desigual das células</a:t>
            </a:r>
            <a:endParaRPr lang="pt-PT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4406"/>
          <a:stretch/>
        </p:blipFill>
        <p:spPr>
          <a:xfrm>
            <a:off x="1481855" y="1471063"/>
            <a:ext cx="6257552" cy="522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4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/>
              <a:t>Enchimento/esvaziamento desigual das células</a:t>
            </a:r>
            <a:endParaRPr lang="pt-PT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smtClean="0"/>
              <a:t>Condutas de entrada (Aguas do Algarve)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1113"/>
          <a:stretch/>
        </p:blipFill>
        <p:spPr>
          <a:xfrm>
            <a:off x="1277961" y="1460817"/>
            <a:ext cx="6706543" cy="53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dirty="0"/>
              <a:t>Enchimento/esvaziamento desigual das células</a:t>
            </a:r>
            <a:endParaRPr lang="pt-PT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smtClean="0"/>
              <a:t>Condutas de saída (</a:t>
            </a:r>
            <a:r>
              <a:rPr lang="pt-PT" dirty="0" err="1" smtClean="0"/>
              <a:t>EE</a:t>
            </a:r>
            <a:r>
              <a:rPr lang="pt-PT" dirty="0" smtClean="0"/>
              <a:t>)</a:t>
            </a:r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3101"/>
          <a:stretch/>
        </p:blipFill>
        <p:spPr>
          <a:xfrm>
            <a:off x="808156" y="1465075"/>
            <a:ext cx="7445583" cy="51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8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9055" y="1460383"/>
            <a:ext cx="8337873" cy="5232647"/>
          </a:xfrm>
        </p:spPr>
        <p:txBody>
          <a:bodyPr>
            <a:normAutofit/>
          </a:bodyPr>
          <a:lstStyle/>
          <a:p>
            <a:endParaRPr lang="pt-PT" dirty="0" smtClean="0"/>
          </a:p>
          <a:p>
            <a:endParaRPr lang="pt-PT" dirty="0"/>
          </a:p>
          <a:p>
            <a:endParaRPr lang="pt-PT" dirty="0" smtClean="0"/>
          </a:p>
          <a:p>
            <a:endParaRPr lang="pt-PT" dirty="0"/>
          </a:p>
          <a:p>
            <a:endParaRPr lang="pt-PT" dirty="0" smtClean="0"/>
          </a:p>
          <a:p>
            <a:r>
              <a:rPr lang="pt-PT" dirty="0" smtClean="0"/>
              <a:t>Eficiência global da </a:t>
            </a:r>
            <a:r>
              <a:rPr lang="pt-PT" dirty="0" err="1" smtClean="0"/>
              <a:t>EE</a:t>
            </a:r>
            <a:r>
              <a:rPr lang="pt-PT" dirty="0" smtClean="0"/>
              <a:t> = </a:t>
            </a:r>
            <a:r>
              <a:rPr lang="pt-PT" dirty="0" smtClean="0"/>
              <a:t>51% </a:t>
            </a:r>
            <a:endParaRPr lang="pt-PT" dirty="0" smtClean="0"/>
          </a:p>
          <a:p>
            <a:r>
              <a:rPr lang="pt-PT" dirty="0" smtClean="0"/>
              <a:t>Há outros consumo energéticos para além </a:t>
            </a:r>
            <a:r>
              <a:rPr lang="pt-PT" dirty="0"/>
              <a:t>da bombagem</a:t>
            </a:r>
          </a:p>
          <a:p>
            <a:endParaRPr lang="pt-PT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Cálculo preliminar da eficiência 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sz="2800" dirty="0" smtClean="0"/>
              <a:t>(</a:t>
            </a:r>
            <a:r>
              <a:rPr lang="pt-PT" sz="2800" dirty="0"/>
              <a:t>Balanço </a:t>
            </a:r>
            <a:r>
              <a:rPr lang="pt-PT" sz="2800" dirty="0" smtClean="0"/>
              <a:t>enérgico anual) </a:t>
            </a:r>
            <a:endParaRPr lang="pt-PT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5" y="1421162"/>
            <a:ext cx="7172186" cy="3600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796726" y="3714160"/>
            <a:ext cx="735291" cy="2733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677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Estação elevatória e reservatório principal</a:t>
            </a:r>
            <a:br>
              <a:rPr lang="pt-PT" sz="3200" dirty="0"/>
            </a:br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81" y="2224725"/>
            <a:ext cx="3840000" cy="28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68" y="2224726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9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Estação elevatória e reservatório principal</a:t>
            </a:r>
            <a:br>
              <a:rPr lang="pt-PT" sz="3200" dirty="0"/>
            </a:br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Esquema hidráulico da </a:t>
            </a:r>
            <a:r>
              <a:rPr lang="pt-PT" dirty="0" err="1" smtClean="0"/>
              <a:t>EE</a:t>
            </a:r>
            <a:endParaRPr lang="pt-PT" dirty="0"/>
          </a:p>
        </p:txBody>
      </p: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30547" r="23144" b="21930"/>
          <a:stretch/>
        </p:blipFill>
        <p:spPr bwMode="auto">
          <a:xfrm>
            <a:off x="321657" y="1371692"/>
            <a:ext cx="8323868" cy="2955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89" y="4223038"/>
            <a:ext cx="4684376" cy="26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2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402689"/>
              </p:ext>
            </p:extLst>
          </p:nvPr>
        </p:nvGraphicFramePr>
        <p:xfrm>
          <a:off x="258249" y="1970201"/>
          <a:ext cx="8734922" cy="3648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 smtClean="0"/>
              <a:t>Metodologia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508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89" y="1602460"/>
            <a:ext cx="2430000" cy="432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pt-PT" dirty="0" smtClean="0"/>
              <a:t>Etapa 1: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campanhas</a:t>
            </a:r>
            <a:r>
              <a:rPr lang="en-US" dirty="0"/>
              <a:t> de </a:t>
            </a:r>
            <a:r>
              <a:rPr lang="en-US" dirty="0" err="1" smtClean="0"/>
              <a:t>medição</a:t>
            </a:r>
            <a:endParaRPr lang="pt-P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3" y="1602460"/>
            <a:ext cx="2430000" cy="43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54673"/>
          <a:stretch/>
        </p:blipFill>
        <p:spPr>
          <a:xfrm>
            <a:off x="2888719" y="4399262"/>
            <a:ext cx="1834112" cy="1761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5525"/>
          <a:stretch/>
        </p:blipFill>
        <p:spPr>
          <a:xfrm>
            <a:off x="7372906" y="4399262"/>
            <a:ext cx="1225485" cy="154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529372" y="5968453"/>
            <a:ext cx="1762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smtClean="0"/>
              <a:t>Caudal no </a:t>
            </a:r>
            <a:r>
              <a:rPr lang="en-US" dirty="0" err="1" smtClean="0"/>
              <a:t>ramal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083092" y="5971310"/>
            <a:ext cx="411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 err="1" smtClean="0"/>
              <a:t>Pressão</a:t>
            </a:r>
            <a:r>
              <a:rPr lang="en-US" dirty="0" smtClean="0"/>
              <a:t> a </a:t>
            </a:r>
            <a:r>
              <a:rPr lang="en-US" dirty="0" err="1" smtClean="0"/>
              <a:t>montante</a:t>
            </a:r>
            <a:r>
              <a:rPr lang="en-US" dirty="0" smtClean="0"/>
              <a:t> e </a:t>
            </a:r>
            <a:r>
              <a:rPr lang="en-US" dirty="0" err="1" smtClean="0"/>
              <a:t>ajusante</a:t>
            </a:r>
            <a:r>
              <a:rPr lang="en-US" dirty="0" smtClean="0"/>
              <a:t> da </a:t>
            </a:r>
            <a:r>
              <a:rPr lang="en-US" dirty="0" err="1" smtClean="0"/>
              <a:t>bomba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66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pt-PT" dirty="0" smtClean="0"/>
              <a:t>Etapa 1: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campanhas</a:t>
            </a:r>
            <a:r>
              <a:rPr lang="en-US" dirty="0"/>
              <a:t> de </a:t>
            </a:r>
            <a:r>
              <a:rPr lang="en-US" dirty="0" err="1"/>
              <a:t>medição</a:t>
            </a:r>
            <a:endParaRPr lang="en-US" dirty="0"/>
          </a:p>
          <a:p>
            <a:endParaRPr lang="pt-P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5" y="1630270"/>
            <a:ext cx="2405898" cy="4277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30" y="4629184"/>
            <a:ext cx="2773401" cy="114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742655" y="5917835"/>
            <a:ext cx="3989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/>
              <a:t>Medição</a:t>
            </a:r>
            <a:r>
              <a:rPr lang="en-US" dirty="0" smtClean="0"/>
              <a:t> de </a:t>
            </a:r>
            <a:r>
              <a:rPr lang="en-US" dirty="0" err="1" smtClean="0"/>
              <a:t>diferença</a:t>
            </a:r>
            <a:r>
              <a:rPr lang="en-US" dirty="0" smtClean="0"/>
              <a:t> de </a:t>
            </a:r>
            <a:r>
              <a:rPr lang="en-US" dirty="0" err="1" smtClean="0"/>
              <a:t>potencial</a:t>
            </a:r>
            <a:r>
              <a:rPr lang="en-US" dirty="0" smtClean="0"/>
              <a:t> (</a:t>
            </a:r>
            <a:r>
              <a:rPr lang="en-US" dirty="0" err="1" smtClean="0"/>
              <a:t>fase-fase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fase-neutro</a:t>
            </a:r>
            <a:r>
              <a:rPr lang="en-US" dirty="0" smtClean="0"/>
              <a:t>) e </a:t>
            </a:r>
            <a:r>
              <a:rPr lang="en-US" dirty="0" err="1" smtClean="0"/>
              <a:t>corrente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fase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502" y="1630270"/>
            <a:ext cx="4645422" cy="26130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87568" y="4306018"/>
            <a:ext cx="2482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dirty="0" err="1" smtClean="0"/>
              <a:t>Plataforma</a:t>
            </a:r>
            <a:r>
              <a:rPr lang="en-US" dirty="0" smtClean="0"/>
              <a:t> </a:t>
            </a:r>
            <a:r>
              <a:rPr lang="en-US" dirty="0" err="1" smtClean="0"/>
              <a:t>portátil</a:t>
            </a:r>
            <a:r>
              <a:rPr lang="en-US" dirty="0" smtClean="0"/>
              <a:t> de </a:t>
            </a:r>
            <a:r>
              <a:rPr lang="en-US" dirty="0" err="1" smtClean="0"/>
              <a:t>aquisição</a:t>
            </a:r>
            <a:r>
              <a:rPr lang="en-US" dirty="0" smtClean="0"/>
              <a:t> de dados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Auditorias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pt-PT" dirty="0" smtClean="0"/>
              <a:t>Etapa 1: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campanhas</a:t>
            </a:r>
            <a:r>
              <a:rPr lang="en-US" dirty="0"/>
              <a:t> de </a:t>
            </a:r>
            <a:r>
              <a:rPr lang="en-US" dirty="0" err="1"/>
              <a:t>medição</a:t>
            </a:r>
            <a:endParaRPr lang="en-US" dirty="0"/>
          </a:p>
          <a:p>
            <a:endParaRPr lang="pt-PT" dirty="0"/>
          </a:p>
        </p:txBody>
      </p:sp>
      <p:sp>
        <p:nvSpPr>
          <p:cNvPr id="9" name="Rectangle 8"/>
          <p:cNvSpPr/>
          <p:nvPr/>
        </p:nvSpPr>
        <p:spPr>
          <a:xfrm>
            <a:off x="416372" y="3824841"/>
            <a:ext cx="38068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err="1" smtClean="0"/>
              <a:t>Ensaio</a:t>
            </a:r>
            <a:r>
              <a:rPr lang="en-US" dirty="0" smtClean="0"/>
              <a:t> de </a:t>
            </a:r>
            <a:r>
              <a:rPr lang="en-US" dirty="0" err="1" smtClean="0"/>
              <a:t>quatro</a:t>
            </a:r>
            <a:r>
              <a:rPr lang="en-US" dirty="0" smtClean="0"/>
              <a:t> </a:t>
            </a:r>
            <a:r>
              <a:rPr lang="en-US" dirty="0" err="1" smtClean="0"/>
              <a:t>bombas</a:t>
            </a:r>
            <a:r>
              <a:rPr lang="en-US" dirty="0" smtClean="0"/>
              <a:t> com </a:t>
            </a:r>
            <a:r>
              <a:rPr lang="en-US" dirty="0" err="1" smtClean="0"/>
              <a:t>velocidade</a:t>
            </a:r>
            <a:r>
              <a:rPr lang="en-US" dirty="0" smtClean="0"/>
              <a:t> de </a:t>
            </a:r>
            <a:r>
              <a:rPr lang="en-US" dirty="0" err="1" smtClean="0"/>
              <a:t>rotação</a:t>
            </a:r>
            <a:r>
              <a:rPr lang="en-US" dirty="0" smtClean="0"/>
              <a:t> </a:t>
            </a:r>
            <a:r>
              <a:rPr lang="en-US" dirty="0" err="1" smtClean="0"/>
              <a:t>fixa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modo</a:t>
            </a:r>
            <a:r>
              <a:rPr lang="en-US" dirty="0" smtClean="0"/>
              <a:t> de </a:t>
            </a:r>
            <a:r>
              <a:rPr lang="en-US" dirty="0" err="1" smtClean="0"/>
              <a:t>operação</a:t>
            </a:r>
            <a:r>
              <a:rPr lang="en-US" dirty="0" smtClean="0"/>
              <a:t> manual)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3" y="1555253"/>
            <a:ext cx="3740595" cy="210408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65748" y="1470581"/>
            <a:ext cx="593889" cy="1630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1"/>
          <p:cNvSpPr/>
          <p:nvPr/>
        </p:nvSpPr>
        <p:spPr>
          <a:xfrm>
            <a:off x="754144" y="1470581"/>
            <a:ext cx="1610401" cy="16308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>
            <a:off x="3197268" y="1243579"/>
            <a:ext cx="524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>
                <a:solidFill>
                  <a:srgbClr val="FF0000"/>
                </a:solidFill>
              </a:rPr>
              <a:t>B3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9808" y="1248866"/>
            <a:ext cx="856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err="1" smtClean="0">
                <a:solidFill>
                  <a:srgbClr val="FF0000"/>
                </a:solidFill>
              </a:rPr>
              <a:t>B5-B7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82" y="2249687"/>
            <a:ext cx="5028959" cy="407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7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330</Words>
  <Application>Microsoft Office PowerPoint</Application>
  <PresentationFormat>On-screen Show (4:3)</PresentationFormat>
  <Paragraphs>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Myriad Pro</vt:lpstr>
      <vt:lpstr>Wingdings</vt:lpstr>
      <vt:lpstr>Office Theme</vt:lpstr>
      <vt:lpstr>Auditoria à Estação Elevatória do Reservatório Principal da Infraestruturas </vt:lpstr>
      <vt:lpstr>Conteúdo</vt:lpstr>
      <vt:lpstr>Cálculo preliminar da eficiência  (Balanço enérgico anual) </vt:lpstr>
      <vt:lpstr>Estação elevatória e reservatório principal </vt:lpstr>
      <vt:lpstr>Estação elevatória e reservatório principal </vt:lpstr>
      <vt:lpstr>Auditorias</vt:lpstr>
      <vt:lpstr>Auditorias</vt:lpstr>
      <vt:lpstr>Auditorias</vt:lpstr>
      <vt:lpstr>Auditorias</vt:lpstr>
      <vt:lpstr>Auditorias</vt:lpstr>
      <vt:lpstr>Auditorias</vt:lpstr>
      <vt:lpstr>Auditorias</vt:lpstr>
      <vt:lpstr>Auditorias</vt:lpstr>
      <vt:lpstr>Auditorias</vt:lpstr>
      <vt:lpstr>Auditorias</vt:lpstr>
      <vt:lpstr>Ensaios nos sistemas de AR</vt:lpstr>
      <vt:lpstr>Ensaios nos sistemas de AR</vt:lpstr>
      <vt:lpstr>Ensaios nos sistemas de AR</vt:lpstr>
      <vt:lpstr>Ensaios nos sistemas de AR</vt:lpstr>
      <vt:lpstr>Ensaios nos sistemas de AR</vt:lpstr>
      <vt:lpstr>Ensaios nos sistemas de AR</vt:lpstr>
      <vt:lpstr>Ensaios nos sistemas de AR</vt:lpstr>
      <vt:lpstr>Ensaios das AR</vt:lpstr>
      <vt:lpstr>Enchimento/esvaziamento desigual das células</vt:lpstr>
      <vt:lpstr>Enchimento/esvaziamento desigual das células</vt:lpstr>
      <vt:lpstr>Enchimento/esvaziamento desigual das células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Exemplo</dc:title>
  <dc:creator>RF YOU BRAND</dc:creator>
  <cp:lastModifiedBy>Dídia</cp:lastModifiedBy>
  <cp:revision>109</cp:revision>
  <dcterms:created xsi:type="dcterms:W3CDTF">2015-07-23T17:59:06Z</dcterms:created>
  <dcterms:modified xsi:type="dcterms:W3CDTF">2016-07-06T08:35:06Z</dcterms:modified>
</cp:coreProperties>
</file>